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5" r:id="rId4"/>
    <p:sldId id="267" r:id="rId5"/>
    <p:sldId id="268" r:id="rId6"/>
    <p:sldId id="269" r:id="rId7"/>
    <p:sldId id="270" r:id="rId8"/>
    <p:sldId id="277" r:id="rId9"/>
    <p:sldId id="278" r:id="rId10"/>
    <p:sldId id="280" r:id="rId11"/>
    <p:sldId id="276" r:id="rId12"/>
    <p:sldId id="272" r:id="rId13"/>
    <p:sldId id="271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fif"/><Relationship Id="rId4" Type="http://schemas.openxmlformats.org/officeDocument/2006/relationships/image" Target="../media/image14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81893" y="269422"/>
            <a:ext cx="9421130" cy="3726846"/>
          </a:xfrm>
        </p:spPr>
        <p:txBody>
          <a:bodyPr>
            <a:normAutofit/>
          </a:bodyPr>
          <a:lstStyle/>
          <a:p>
            <a:r>
              <a:rPr lang="en-IN" sz="4400" b="1" dirty="0" smtClean="0"/>
              <a:t>SACRED HEART DEGREE COLLEGE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4800" b="1" dirty="0" smtClean="0"/>
              <a:t>SITAPUR</a:t>
            </a:r>
            <a:r>
              <a:rPr lang="en-IN" sz="4800" dirty="0" smtClean="0"/>
              <a:t>                             -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ARTIFICIAL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INTELLIGENCE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5414" y="4167717"/>
            <a:ext cx="9101399" cy="2486176"/>
          </a:xfrm>
        </p:spPr>
        <p:txBody>
          <a:bodyPr>
            <a:normAutofit/>
          </a:bodyPr>
          <a:lstStyle/>
          <a:p>
            <a:r>
              <a:rPr lang="en-IN" b="1" dirty="0"/>
              <a:t>Presented to </a:t>
            </a:r>
            <a:r>
              <a:rPr lang="en-IN" b="1" dirty="0" smtClean="0"/>
              <a:t>:                                                      Presented By:</a:t>
            </a:r>
            <a:r>
              <a:rPr lang="en-IN" b="1" dirty="0" smtClean="0">
                <a:solidFill>
                  <a:schemeClr val="accent1">
                    <a:lumMod val="50000"/>
                  </a:schemeClr>
                </a:solidFill>
              </a:rPr>
              <a:t>               </a:t>
            </a:r>
          </a:p>
          <a:p>
            <a:r>
              <a:rPr lang="en-IN" b="1" dirty="0" smtClean="0">
                <a:solidFill>
                  <a:schemeClr val="accent1">
                    <a:lumMod val="50000"/>
                  </a:schemeClr>
                </a:solidFill>
              </a:rPr>
              <a:t>Miss NEHA RASTOGI                          SHUBHAM PATKAR</a:t>
            </a:r>
          </a:p>
          <a:p>
            <a:r>
              <a:rPr lang="en-IN" b="1" dirty="0" smtClean="0">
                <a:solidFill>
                  <a:schemeClr val="accent1">
                    <a:lumMod val="50000"/>
                  </a:schemeClr>
                </a:solidFill>
              </a:rPr>
              <a:t>H.O.D                                                                        BCA </a:t>
            </a:r>
            <a:r>
              <a:rPr lang="en-IN" b="1" dirty="0" smtClean="0">
                <a:solidFill>
                  <a:schemeClr val="accent1">
                    <a:lumMod val="50000"/>
                  </a:schemeClr>
                </a:solidFill>
              </a:rPr>
              <a:t>    </a:t>
            </a:r>
            <a:endParaRPr lang="en-IN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75" y="3514453"/>
            <a:ext cx="1988820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22918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70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202" y="250092"/>
            <a:ext cx="10467121" cy="572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3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776" y="-64981"/>
            <a:ext cx="10018711" cy="1102179"/>
          </a:xfrm>
        </p:spPr>
        <p:txBody>
          <a:bodyPr>
            <a:normAutofit/>
          </a:bodyPr>
          <a:lstStyle/>
          <a:p>
            <a:r>
              <a:rPr lang="en-IN" sz="3600" b="1" dirty="0" smtClean="0"/>
              <a:t>PROS   &amp;   CONS   OF </a:t>
            </a:r>
            <a:r>
              <a:rPr lang="en-IN" sz="3600" b="1" dirty="0"/>
              <a:t>ARTIFICIAL</a:t>
            </a:r>
            <a:r>
              <a:rPr lang="en-IN" sz="36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N" sz="3600" b="1" dirty="0" smtClean="0">
                <a:solidFill>
                  <a:schemeClr val="accent1">
                    <a:lumMod val="50000"/>
                  </a:schemeClr>
                </a:solidFill>
              </a:rPr>
              <a:t>INTELLIGENCE</a:t>
            </a:r>
            <a:endParaRPr lang="en-IN" sz="36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2008414" y="1037197"/>
            <a:ext cx="3976007" cy="88140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</a:rPr>
              <a:t>ACCURACY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470321" y="1037197"/>
            <a:ext cx="4024993" cy="88140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COST INCURRED IN THE MAINTAIN &amp; REPAIR</a:t>
            </a:r>
            <a:endParaRPr lang="en-IN" sz="2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7470321" y="2139043"/>
            <a:ext cx="4024993" cy="8654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NOT ABLE TO ACT ANY DIFFERENT</a:t>
            </a:r>
            <a:endParaRPr lang="en-IN" sz="2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2008414" y="2139043"/>
            <a:ext cx="3976007" cy="86541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</a:rPr>
              <a:t>SPACE EXPLORATION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08414" y="3224893"/>
            <a:ext cx="3976007" cy="88990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</a:rPr>
              <a:t>USED TO MINING PROCESS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70321" y="3224893"/>
            <a:ext cx="4024993" cy="88990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LACK THE HUMAN TOUCH</a:t>
            </a:r>
            <a:endParaRPr lang="en-IN" sz="2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7470321" y="4335232"/>
            <a:ext cx="4024993" cy="90623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LACK THE CREATIVE MIND</a:t>
            </a:r>
            <a:endParaRPr lang="en-IN" sz="24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7470321" y="5461907"/>
            <a:ext cx="4103916" cy="89807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UNEMPLOYMENT</a:t>
            </a:r>
            <a:endParaRPr lang="en-IN" sz="24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2008414" y="4335233"/>
            <a:ext cx="3976007" cy="90623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</a:rPr>
              <a:t>CAN DO LABORIOUS TASKS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008414" y="5461907"/>
            <a:ext cx="3976007" cy="8980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</a:rPr>
              <a:t>MANAGE RECORDS</a:t>
            </a:r>
            <a:endParaRPr lang="en-IN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69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71" y="604753"/>
            <a:ext cx="6155872" cy="31085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1" y="3630054"/>
            <a:ext cx="5624480" cy="3182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330" y="641756"/>
            <a:ext cx="4223027" cy="2905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331" y="3713322"/>
            <a:ext cx="4223027" cy="30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1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 Talked To Sophia — The AI Robot That Once Said It Would 'Destroy Humans'_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7033" y="57150"/>
            <a:ext cx="10393136" cy="610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6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479" y="1025979"/>
            <a:ext cx="8270421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74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337" y="242206"/>
            <a:ext cx="8930747" cy="1064080"/>
          </a:xfrm>
        </p:spPr>
        <p:txBody>
          <a:bodyPr>
            <a:noAutofit/>
          </a:bodyPr>
          <a:lstStyle/>
          <a:p>
            <a:r>
              <a:rPr lang="en-IN" sz="5400" b="1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IN" sz="5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IN" sz="5400" b="1" dirty="0"/>
              <a:t>ARTIFICIAL</a:t>
            </a:r>
            <a:r>
              <a:rPr lang="en-IN" sz="5400" b="1" dirty="0">
                <a:solidFill>
                  <a:schemeClr val="accent1">
                    <a:lumMod val="50000"/>
                  </a:schemeClr>
                </a:solidFill>
              </a:rPr>
              <a:t> INTELLIGENCE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8944" y="1926771"/>
            <a:ext cx="8825140" cy="443320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Artificial Intelligence is a branch of </a:t>
            </a:r>
            <a:r>
              <a:rPr lang="en-US" sz="2800" dirty="0" smtClean="0">
                <a:latin typeface="Arial Rounded MT Bold" panose="020F0704030504030204" pitchFamily="34" charset="0"/>
              </a:rPr>
              <a:t>Science which deals </a:t>
            </a:r>
          </a:p>
          <a:p>
            <a:r>
              <a:rPr lang="en-US" sz="2800" dirty="0" smtClean="0">
                <a:latin typeface="Arial Rounded MT Bold" panose="020F0704030504030204" pitchFamily="34" charset="0"/>
              </a:rPr>
              <a:t>with </a:t>
            </a:r>
            <a:r>
              <a:rPr lang="en-US" sz="2800" dirty="0">
                <a:latin typeface="Arial Rounded MT Bold" panose="020F0704030504030204" pitchFamily="34" charset="0"/>
              </a:rPr>
              <a:t>helping machines finds solutions </a:t>
            </a:r>
            <a:r>
              <a:rPr lang="en-US" sz="2800" dirty="0" smtClean="0">
                <a:latin typeface="Arial Rounded MT Bold" panose="020F0704030504030204" pitchFamily="34" charset="0"/>
              </a:rPr>
              <a:t>to complex problems</a:t>
            </a:r>
          </a:p>
          <a:p>
            <a:r>
              <a:rPr lang="en-US" sz="2800" dirty="0" smtClean="0">
                <a:latin typeface="Arial Rounded MT Bold" panose="020F0704030504030204" pitchFamily="34" charset="0"/>
              </a:rPr>
              <a:t> </a:t>
            </a:r>
            <a:r>
              <a:rPr lang="en-US" sz="2800" dirty="0">
                <a:latin typeface="Arial Rounded MT Bold" panose="020F0704030504030204" pitchFamily="34" charset="0"/>
              </a:rPr>
              <a:t>in a more human-like fashion.     </a:t>
            </a:r>
            <a:endParaRPr lang="en-US" sz="2800" dirty="0" smtClean="0">
              <a:latin typeface="Arial Rounded MT Bold" panose="020F0704030504030204" pitchFamily="34" charset="0"/>
            </a:endParaRPr>
          </a:p>
          <a:p>
            <a:r>
              <a:rPr lang="en-US" sz="2800" dirty="0" smtClean="0">
                <a:latin typeface="Arial Rounded MT Bold" panose="020F0704030504030204" pitchFamily="34" charset="0"/>
              </a:rPr>
              <a:t>This </a:t>
            </a:r>
            <a:r>
              <a:rPr lang="en-US" sz="2800" dirty="0">
                <a:latin typeface="Arial Rounded MT Bold" panose="020F0704030504030204" pitchFamily="34" charset="0"/>
              </a:rPr>
              <a:t>generally involves borrowing </a:t>
            </a:r>
            <a:r>
              <a:rPr lang="en-US" sz="2800" dirty="0" smtClean="0">
                <a:latin typeface="Arial Rounded MT Bold" panose="020F0704030504030204" pitchFamily="34" charset="0"/>
              </a:rPr>
              <a:t>characteristics</a:t>
            </a:r>
          </a:p>
          <a:p>
            <a:r>
              <a:rPr lang="en-US" sz="2800" dirty="0" smtClean="0">
                <a:latin typeface="Arial Rounded MT Bold" panose="020F0704030504030204" pitchFamily="34" charset="0"/>
              </a:rPr>
              <a:t> </a:t>
            </a:r>
            <a:r>
              <a:rPr lang="en-US" sz="2800" dirty="0">
                <a:latin typeface="Arial Rounded MT Bold" panose="020F0704030504030204" pitchFamily="34" charset="0"/>
              </a:rPr>
              <a:t>from human intelligence, and applying </a:t>
            </a:r>
            <a:r>
              <a:rPr lang="en-US" sz="2800" dirty="0" smtClean="0">
                <a:latin typeface="Arial Rounded MT Bold" panose="020F0704030504030204" pitchFamily="34" charset="0"/>
              </a:rPr>
              <a:t>them</a:t>
            </a:r>
          </a:p>
          <a:p>
            <a:r>
              <a:rPr lang="en-US" sz="2800" dirty="0" smtClean="0">
                <a:latin typeface="Arial Rounded MT Bold" panose="020F0704030504030204" pitchFamily="34" charset="0"/>
              </a:rPr>
              <a:t>  </a:t>
            </a:r>
            <a:r>
              <a:rPr lang="en-US" sz="2800" dirty="0">
                <a:latin typeface="Arial Rounded MT Bold" panose="020F0704030504030204" pitchFamily="34" charset="0"/>
              </a:rPr>
              <a:t>as algorithms in a computer friendly way. </a:t>
            </a:r>
          </a:p>
          <a:p>
            <a:endParaRPr lang="en-IN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0637" y="163286"/>
            <a:ext cx="975632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Arial Rounded MT Bold" panose="020F0704030504030204" pitchFamily="34" charset="0"/>
              </a:rPr>
              <a:t>Brief History of </a:t>
            </a:r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A I </a:t>
            </a:r>
            <a:endParaRPr lang="en-US" sz="4000" dirty="0" smtClean="0">
              <a:solidFill>
                <a:schemeClr val="accent1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800" dirty="0">
              <a:latin typeface="Arial Rounded MT Bold" panose="020F0704030504030204" pitchFamily="34" charset="0"/>
            </a:endParaRPr>
          </a:p>
          <a:p>
            <a:endParaRPr lang="en-US" sz="2800" dirty="0" smtClean="0">
              <a:latin typeface="Arial Rounded MT Bold" panose="020F0704030504030204" pitchFamily="34" charset="0"/>
            </a:endParaRPr>
          </a:p>
          <a:p>
            <a:r>
              <a:rPr lang="en-US" dirty="0" smtClean="0"/>
              <a:t>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1941 :  </a:t>
            </a:r>
            <a:r>
              <a:rPr lang="en-US" sz="2400" dirty="0" smtClean="0">
                <a:latin typeface="Arial Rounded MT Bold" panose="020F0704030504030204" pitchFamily="34" charset="0"/>
              </a:rPr>
              <a:t>First electronic </a:t>
            </a:r>
            <a:r>
              <a:rPr lang="en-US" sz="2400" dirty="0">
                <a:latin typeface="Arial Rounded MT Bold" panose="020F0704030504030204" pitchFamily="34" charset="0"/>
              </a:rPr>
              <a:t>computer  (technology finally available </a:t>
            </a:r>
            <a:r>
              <a:rPr lang="en-US" sz="2400" dirty="0" smtClean="0">
                <a:latin typeface="Arial Rounded MT Bold" panose="020F0704030504030204" pitchFamily="34" charset="0"/>
              </a:rPr>
              <a:t>)</a:t>
            </a:r>
          </a:p>
          <a:p>
            <a:endParaRPr lang="en-US" sz="2400" dirty="0" smtClean="0"/>
          </a:p>
          <a:p>
            <a:endParaRPr lang="en-US" dirty="0" smtClean="0"/>
          </a:p>
          <a:p>
            <a:r>
              <a:rPr lang="en-US" dirty="0" smtClean="0"/>
              <a:t>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1956</a:t>
            </a:r>
            <a:r>
              <a:rPr lang="en-US" dirty="0" smtClean="0"/>
              <a:t> 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en-US" sz="2800" b="1" dirty="0" smtClean="0"/>
              <a:t> </a:t>
            </a:r>
            <a:r>
              <a:rPr lang="en-US" dirty="0" smtClean="0"/>
              <a:t> </a:t>
            </a:r>
            <a:r>
              <a:rPr lang="en-US" sz="2400" dirty="0" smtClean="0">
                <a:latin typeface="Arial Rounded MT Bold" panose="020F0704030504030204" pitchFamily="34" charset="0"/>
              </a:rPr>
              <a:t>Term </a:t>
            </a:r>
            <a:r>
              <a:rPr lang="en-US" sz="2400" dirty="0">
                <a:latin typeface="Arial Rounded MT Bold" panose="020F0704030504030204" pitchFamily="34" charset="0"/>
              </a:rPr>
              <a:t>Artificial Intelligence introduced </a:t>
            </a:r>
            <a:endParaRPr lang="en-US" sz="2400" dirty="0" smtClean="0">
              <a:latin typeface="Arial Rounded MT Bold" panose="020F0704030504030204" pitchFamily="34" charset="0"/>
            </a:endParaRP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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1960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:  </a:t>
            </a:r>
            <a:r>
              <a:rPr lang="en-US" sz="2400" dirty="0">
                <a:latin typeface="Arial Rounded MT Bold" panose="020F0704030504030204" pitchFamily="34" charset="0"/>
              </a:rPr>
              <a:t>Checkers-playing program that was able to play games </a:t>
            </a:r>
            <a:r>
              <a:rPr lang="en-US" sz="2400" dirty="0" smtClean="0">
                <a:latin typeface="Arial Rounded MT Bold" panose="020F0704030504030204" pitchFamily="34" charset="0"/>
              </a:rPr>
              <a:t>                                                with opponents </a:t>
            </a:r>
          </a:p>
          <a:p>
            <a:endParaRPr lang="en-US" dirty="0" smtClean="0"/>
          </a:p>
          <a:p>
            <a:r>
              <a:rPr lang="en-US" dirty="0" smtClean="0"/>
              <a:t>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1980 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latin typeface="Arial Rounded MT Bold" panose="020F0704030504030204" pitchFamily="34" charset="0"/>
              </a:rPr>
              <a:t>:  </a:t>
            </a:r>
            <a:r>
              <a:rPr lang="en-US" sz="2400" dirty="0">
                <a:latin typeface="Arial Rounded MT Bold" panose="020F0704030504030204" pitchFamily="34" charset="0"/>
              </a:rPr>
              <a:t>Quality Control </a:t>
            </a:r>
            <a:r>
              <a:rPr lang="en-US" sz="2400" dirty="0" smtClean="0">
                <a:latin typeface="Arial Rounded MT Bold" panose="020F0704030504030204" pitchFamily="34" charset="0"/>
              </a:rPr>
              <a:t>Systems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 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>2000  :  </a:t>
            </a:r>
            <a:r>
              <a:rPr lang="en-US" sz="2400" dirty="0" smtClean="0">
                <a:latin typeface="Arial Rounded MT Bold" panose="020F0704030504030204" pitchFamily="34" charset="0"/>
              </a:rPr>
              <a:t>First </a:t>
            </a:r>
            <a:r>
              <a:rPr lang="en-US" sz="2400" dirty="0">
                <a:latin typeface="Arial Rounded MT Bold" panose="020F0704030504030204" pitchFamily="34" charset="0"/>
              </a:rPr>
              <a:t>sophisticated walking robot </a:t>
            </a:r>
            <a:endParaRPr lang="en-IN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7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29" y="114300"/>
            <a:ext cx="9624332" cy="62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6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908" y="250371"/>
            <a:ext cx="9929812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44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19" y="1488622"/>
            <a:ext cx="5108802" cy="453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79" y="1488622"/>
            <a:ext cx="5086349" cy="4543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6243" y="400050"/>
            <a:ext cx="7086600" cy="9062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MACHINE LEARNING</a:t>
            </a:r>
            <a:endParaRPr lang="en-IN" sz="36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7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01" y="775608"/>
            <a:ext cx="4074185" cy="5250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4" y="775609"/>
            <a:ext cx="6351815" cy="5250314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579913" y="73479"/>
            <a:ext cx="9233807" cy="612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DEEP LEARNING IN </a:t>
            </a:r>
            <a:r>
              <a:rPr lang="en-IN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722823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32" y="93785"/>
            <a:ext cx="10541244" cy="586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2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311" y="234462"/>
            <a:ext cx="10514013" cy="56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758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541</TotalTime>
  <Words>160</Words>
  <Application>Microsoft Office PowerPoint</Application>
  <PresentationFormat>Widescreen</PresentationFormat>
  <Paragraphs>39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Arial Rounded MT Bold</vt:lpstr>
      <vt:lpstr>Corbel</vt:lpstr>
      <vt:lpstr>Parallax</vt:lpstr>
      <vt:lpstr>SACRED HEART DEGREE COLLEGE SITAPUR                             - ARTIFICIAL INTELLIGENCE </vt:lpstr>
      <vt:lpstr> 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   &amp;   CONS   OF ARTIFICIAL INTELLIGENCE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MAHAKAAL JI</dc:creator>
  <cp:lastModifiedBy>JAI MAHAKAAL JI</cp:lastModifiedBy>
  <cp:revision>32</cp:revision>
  <dcterms:created xsi:type="dcterms:W3CDTF">2018-10-09T15:57:19Z</dcterms:created>
  <dcterms:modified xsi:type="dcterms:W3CDTF">2019-03-19T12:07:03Z</dcterms:modified>
</cp:coreProperties>
</file>